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5" r:id="rId13"/>
    <p:sldId id="274" r:id="rId14"/>
    <p:sldId id="269" r:id="rId15"/>
    <p:sldId id="270" r:id="rId16"/>
    <p:sldId id="271" r:id="rId17"/>
    <p:sldId id="272" r:id="rId18"/>
    <p:sldId id="273" r:id="rId19"/>
    <p:sldId id="276" r:id="rId20"/>
  </p:sldIdLst>
  <p:sldSz cx="9144000" cy="6858000" type="screen4x3"/>
  <p:notesSz cx="6858000" cy="9144000"/>
  <p:defaultTextStyle>
    <a:defPPr>
      <a:defRPr lang="en-US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3218F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2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F67D8-39F2-4FA4-A8F8-5E3628BA5B71}" type="datetimeFigureOut">
              <a:rPr lang="en-US"/>
              <a:pPr>
                <a:defRPr/>
              </a:pPr>
              <a:t>1/20/2013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9D484-4C39-478D-A155-5B0C1BE852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17A4D-0828-434C-B695-824347691DF1}" type="datetimeFigureOut">
              <a:rPr lang="en-US"/>
              <a:pPr>
                <a:defRPr/>
              </a:pPr>
              <a:t>1/20/2013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81CED-0C61-4D63-9FF4-F51D8C23E9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E8E33-8B56-47DE-8BDB-BEF44EB125F5}" type="datetimeFigureOut">
              <a:rPr lang="en-US"/>
              <a:pPr>
                <a:defRPr/>
              </a:pPr>
              <a:t>1/20/2013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D155A-14F1-488C-BC14-560F98EBBA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8D202-BC82-49F4-A9F2-058E8A6C7F38}" type="datetimeFigureOut">
              <a:rPr lang="en-US"/>
              <a:pPr>
                <a:defRPr/>
              </a:pPr>
              <a:t>1/20/2013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9F538-B649-4E93-87AA-1ACFC7BCD1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B08D1-D54A-46DC-BAF3-88F2B579FBF8}" type="datetimeFigureOut">
              <a:rPr lang="en-US"/>
              <a:pPr>
                <a:defRPr/>
              </a:pPr>
              <a:t>1/20/2013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54AF3-2E77-4261-98B8-F3153301FD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5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CAE45-7CC2-4487-B532-7307A0F689C7}" type="datetimeFigureOut">
              <a:rPr lang="en-US"/>
              <a:pPr>
                <a:defRPr/>
              </a:pPr>
              <a:t>1/20/2013</a:t>
            </a:fld>
            <a:endParaRPr lang="en-US"/>
          </a:p>
        </p:txBody>
      </p:sp>
      <p:sp>
        <p:nvSpPr>
          <p:cNvPr id="6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5D648-BCA7-498A-97B4-E4907CC762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7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D8B5A-D3F9-4ED1-ABC6-7897E8A78742}" type="datetimeFigureOut">
              <a:rPr lang="en-US"/>
              <a:pPr>
                <a:defRPr/>
              </a:pPr>
              <a:t>1/20/2013</a:t>
            </a:fld>
            <a:endParaRPr lang="en-US"/>
          </a:p>
        </p:txBody>
      </p:sp>
      <p:sp>
        <p:nvSpPr>
          <p:cNvPr id="8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7A8A5-BC2F-4E38-A71E-F11C765C67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B9542-8BFA-40FC-8E8E-8250167C0DFA}" type="datetimeFigureOut">
              <a:rPr lang="en-US"/>
              <a:pPr>
                <a:defRPr/>
              </a:pPr>
              <a:t>1/20/2013</a:t>
            </a:fld>
            <a:endParaRPr lang="en-US"/>
          </a:p>
        </p:txBody>
      </p:sp>
      <p:sp>
        <p:nvSpPr>
          <p:cNvPr id="4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74D30-1DB8-43C3-B1BD-97CA77939D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0AF1E-5D96-408A-8C91-034A8A36DE2C}" type="datetimeFigureOut">
              <a:rPr lang="en-US"/>
              <a:pPr>
                <a:defRPr/>
              </a:pPr>
              <a:t>1/20/2013</a:t>
            </a:fld>
            <a:endParaRPr lang="en-US"/>
          </a:p>
        </p:txBody>
      </p:sp>
      <p:sp>
        <p:nvSpPr>
          <p:cNvPr id="3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AE548-2258-4357-999E-32A75B0A22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3B727-A0F5-4E62-93C3-2BB80E8D000B}" type="datetimeFigureOut">
              <a:rPr lang="en-US"/>
              <a:pPr>
                <a:defRPr/>
              </a:pPr>
              <a:t>1/20/2013</a:t>
            </a:fld>
            <a:endParaRPr lang="en-US"/>
          </a:p>
        </p:txBody>
      </p:sp>
      <p:sp>
        <p:nvSpPr>
          <p:cNvPr id="6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B6698-DC6C-4A2C-8CB3-8E025BF76F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98698-3C63-40AB-A64A-888613B6FA56}" type="datetimeFigureOut">
              <a:rPr lang="en-US"/>
              <a:pPr>
                <a:defRPr/>
              </a:pPr>
              <a:t>1/20/2013</a:t>
            </a:fld>
            <a:endParaRPr lang="en-US"/>
          </a:p>
        </p:txBody>
      </p:sp>
      <p:sp>
        <p:nvSpPr>
          <p:cNvPr id="6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1B3E3-3347-4C4D-9326-6EA7ECDCC0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מציין מיקום של כותרת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סגנון כותרת של תבנית בסיס</a:t>
            </a:r>
            <a:endParaRPr lang="en-US" smtClean="0"/>
          </a:p>
        </p:txBody>
      </p:sp>
      <p:sp>
        <p:nvSpPr>
          <p:cNvPr id="1027" name="מציין מיקום טקסט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  <a:endParaRPr lang="en-US" smtClean="0"/>
          </a:p>
          <a:p>
            <a:pPr lvl="1"/>
            <a:r>
              <a:rPr lang="he-IL" smtClean="0"/>
              <a:t>רמה שנייה</a:t>
            </a:r>
            <a:endParaRPr lang="en-US" smtClean="0"/>
          </a:p>
          <a:p>
            <a:pPr lvl="2"/>
            <a:r>
              <a:rPr lang="he-IL" smtClean="0"/>
              <a:t>רמה שלישית</a:t>
            </a:r>
            <a:endParaRPr lang="en-US" smtClean="0"/>
          </a:p>
          <a:p>
            <a:pPr lvl="3"/>
            <a:r>
              <a:rPr lang="he-IL" smtClean="0"/>
              <a:t>רמה רביעית</a:t>
            </a:r>
            <a:endParaRPr lang="en-US" smtClean="0"/>
          </a:p>
          <a:p>
            <a:pPr lvl="4"/>
            <a:r>
              <a:rPr lang="he-IL" smtClean="0"/>
              <a:t>רמה חמישית</a:t>
            </a:r>
            <a:endParaRPr lang="en-US" smtClean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A600EAD-8F83-4178-83E8-5EF356CDAC2A}" type="datetimeFigureOut">
              <a:rPr lang="en-US"/>
              <a:pPr>
                <a:defRPr/>
              </a:pPr>
              <a:t>1/20/2013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96C2B7-889C-44D0-A161-00BFBFBDE8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Arial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מעוגל 4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  <a:solidFill>
            <a:srgbClr val="3218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51" name="TextBox 3"/>
          <p:cNvSpPr txBox="1">
            <a:spLocks noChangeArrowheads="1"/>
          </p:cNvSpPr>
          <p:nvPr/>
        </p:nvSpPr>
        <p:spPr bwMode="auto">
          <a:xfrm>
            <a:off x="0" y="0"/>
            <a:ext cx="8553450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e-IL" sz="3200" b="1" dirty="0">
                <a:solidFill>
                  <a:srgbClr val="FFFF00"/>
                </a:solidFill>
              </a:rPr>
              <a:t>בס"ד    ו' אלול, תשע"ב</a:t>
            </a:r>
          </a:p>
          <a:p>
            <a:pPr algn="ctr"/>
            <a:endParaRPr lang="he-IL" sz="2400" b="1" dirty="0">
              <a:solidFill>
                <a:srgbClr val="FFFF00"/>
              </a:solidFill>
            </a:endParaRPr>
          </a:p>
          <a:p>
            <a:pPr algn="ctr"/>
            <a:r>
              <a:rPr lang="he-IL" sz="5400" b="1" dirty="0">
                <a:solidFill>
                  <a:srgbClr val="FFFF00"/>
                </a:solidFill>
              </a:rPr>
              <a:t>טיול ג'יפים של מדרשת </a:t>
            </a:r>
            <a:r>
              <a:rPr lang="he-IL" sz="5400" b="1" dirty="0" err="1">
                <a:solidFill>
                  <a:srgbClr val="FFFF00"/>
                </a:solidFill>
              </a:rPr>
              <a:t>גופנא</a:t>
            </a:r>
            <a:r>
              <a:rPr lang="he-IL" sz="5400" b="1" dirty="0">
                <a:solidFill>
                  <a:srgbClr val="FFFF00"/>
                </a:solidFill>
              </a:rPr>
              <a:t> </a:t>
            </a:r>
          </a:p>
          <a:p>
            <a:pPr algn="ctr"/>
            <a:endParaRPr lang="he-IL" sz="5400" b="1" dirty="0">
              <a:solidFill>
                <a:srgbClr val="FFFF00"/>
              </a:solidFill>
            </a:endParaRPr>
          </a:p>
          <a:p>
            <a:pPr algn="ctr"/>
            <a:r>
              <a:rPr lang="he-IL" sz="5400" b="1" dirty="0" err="1">
                <a:solidFill>
                  <a:srgbClr val="FFFF00"/>
                </a:solidFill>
              </a:rPr>
              <a:t>למעינות</a:t>
            </a:r>
            <a:r>
              <a:rPr lang="he-IL" sz="5400" b="1" dirty="0">
                <a:solidFill>
                  <a:srgbClr val="FFFF00"/>
                </a:solidFill>
              </a:rPr>
              <a:t> ענר ונחל נטוף</a:t>
            </a:r>
          </a:p>
          <a:p>
            <a:pPr algn="ctr"/>
            <a:r>
              <a:rPr lang="he-IL" sz="5400" b="1">
                <a:solidFill>
                  <a:srgbClr val="FFFF00"/>
                </a:solidFill>
              </a:rPr>
              <a:t>בהדרכת </a:t>
            </a:r>
            <a:r>
              <a:rPr lang="he-IL" sz="5400" b="1">
                <a:solidFill>
                  <a:srgbClr val="FFFF00"/>
                </a:solidFill>
              </a:rPr>
              <a:t>שני </a:t>
            </a:r>
            <a:r>
              <a:rPr lang="he-IL" sz="5400" b="1" smtClean="0">
                <a:solidFill>
                  <a:srgbClr val="FFFF00"/>
                </a:solidFill>
              </a:rPr>
              <a:t>ליבי </a:t>
            </a:r>
            <a:r>
              <a:rPr lang="he-IL" sz="5400" b="1">
                <a:solidFill>
                  <a:srgbClr val="FFFF00"/>
                </a:solidFill>
              </a:rPr>
              <a:t>ומתנאל</a:t>
            </a:r>
          </a:p>
          <a:p>
            <a:pPr algn="ctr"/>
            <a:endParaRPr lang="he-IL" sz="5400" b="1" dirty="0">
              <a:solidFill>
                <a:srgbClr val="FFFF00"/>
              </a:solidFill>
            </a:endParaRPr>
          </a:p>
          <a:p>
            <a:pPr algn="ctr"/>
            <a:r>
              <a:rPr lang="he-IL" sz="4000" b="1" dirty="0">
                <a:solidFill>
                  <a:srgbClr val="FFFF00"/>
                </a:solidFill>
              </a:rPr>
              <a:t>צלם וערך דני בן גדליה</a:t>
            </a:r>
            <a:endParaRPr lang="en-US" sz="4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תמונה 1" descr="DSCF4488.JP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תמונה 1" descr="DSCF4491.JP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תמונה 1" descr="DSCF4509.JP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3708400" y="6237288"/>
            <a:ext cx="1617663" cy="400050"/>
          </a:xfrm>
          <a:prstGeom prst="rect">
            <a:avLst/>
          </a:prstGeom>
          <a:solidFill>
            <a:srgbClr val="3218F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e-IL" sz="2000" b="1">
                <a:solidFill>
                  <a:srgbClr val="FFFF00"/>
                </a:solidFill>
              </a:rPr>
              <a:t>נתיב הדלורית</a:t>
            </a:r>
            <a:endParaRPr lang="en-US" sz="2000" b="1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תמונה 1" descr="DSCF4507.JP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Box 2"/>
          <p:cNvSpPr txBox="1">
            <a:spLocks noChangeArrowheads="1"/>
          </p:cNvSpPr>
          <p:nvPr/>
        </p:nvSpPr>
        <p:spPr bwMode="auto">
          <a:xfrm>
            <a:off x="5111750" y="333375"/>
            <a:ext cx="3836988" cy="646113"/>
          </a:xfrm>
          <a:prstGeom prst="rect">
            <a:avLst/>
          </a:prstGeom>
          <a:solidFill>
            <a:srgbClr val="3218F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e-IL" b="1">
                <a:solidFill>
                  <a:srgbClr val="FFFF00"/>
                </a:solidFill>
              </a:rPr>
              <a:t>אחד (מתוך 101) המעינות של נחל נטוף</a:t>
            </a:r>
          </a:p>
          <a:p>
            <a:pPr algn="ctr"/>
            <a:r>
              <a:rPr lang="he-IL" b="1">
                <a:solidFill>
                  <a:srgbClr val="FFFF00"/>
                </a:solidFill>
              </a:rPr>
              <a:t>נובע בתוך מערה חצובה</a:t>
            </a:r>
            <a:endParaRPr lang="en-US" b="1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תמונה 1" descr="DSCF4496.JP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תמונה 1" descr="DSCF4500.JP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תמונה 1" descr="DSCF4503.JP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תמונה 1" descr="DSCF4504.JP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תמונה 1" descr="DSCF4506.JP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מעוגל 2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  <a:solidFill>
            <a:srgbClr val="3218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483" name="TextBox 1"/>
          <p:cNvSpPr txBox="1">
            <a:spLocks noChangeArrowheads="1"/>
          </p:cNvSpPr>
          <p:nvPr/>
        </p:nvSpPr>
        <p:spPr bwMode="auto">
          <a:xfrm>
            <a:off x="2771775" y="476250"/>
            <a:ext cx="400685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e-IL" sz="6000" b="1">
                <a:solidFill>
                  <a:srgbClr val="FFFF00"/>
                </a:solidFill>
              </a:rPr>
              <a:t>תם ונשלם</a:t>
            </a:r>
          </a:p>
          <a:p>
            <a:pPr algn="ctr"/>
            <a:r>
              <a:rPr lang="he-IL" sz="6000" b="1">
                <a:solidFill>
                  <a:srgbClr val="FFFF00"/>
                </a:solidFill>
              </a:rPr>
              <a:t>שבח לאל</a:t>
            </a:r>
          </a:p>
          <a:p>
            <a:pPr algn="ctr"/>
            <a:r>
              <a:rPr lang="he-IL" sz="6000" b="1">
                <a:solidFill>
                  <a:srgbClr val="FFFF00"/>
                </a:solidFill>
              </a:rPr>
              <a:t>בורא עולם</a:t>
            </a:r>
          </a:p>
          <a:p>
            <a:pPr algn="ctr"/>
            <a:r>
              <a:rPr lang="he-IL" sz="6000" b="1">
                <a:solidFill>
                  <a:srgbClr val="FFFF00"/>
                </a:solidFill>
              </a:rPr>
              <a:t>שהנחיל לנו</a:t>
            </a:r>
          </a:p>
          <a:p>
            <a:pPr algn="ctr"/>
            <a:r>
              <a:rPr lang="he-IL" sz="6000" b="1">
                <a:solidFill>
                  <a:srgbClr val="FFFF00"/>
                </a:solidFill>
              </a:rPr>
              <a:t>ארץ חמדה</a:t>
            </a:r>
          </a:p>
          <a:p>
            <a:pPr algn="ctr"/>
            <a:r>
              <a:rPr lang="he-IL" sz="6000" b="1">
                <a:solidFill>
                  <a:srgbClr val="FFFF00"/>
                </a:solidFill>
              </a:rPr>
              <a:t>טובה ורחבה</a:t>
            </a:r>
            <a:endParaRPr lang="en-US" sz="6000" b="1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תמונה 1" descr="DSCF4473.JP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Box 2"/>
          <p:cNvSpPr txBox="1">
            <a:spLocks noChangeArrowheads="1"/>
          </p:cNvSpPr>
          <p:nvPr/>
        </p:nvSpPr>
        <p:spPr bwMode="auto">
          <a:xfrm>
            <a:off x="1692275" y="0"/>
            <a:ext cx="5892800" cy="646113"/>
          </a:xfrm>
          <a:prstGeom prst="rect">
            <a:avLst/>
          </a:prstGeom>
          <a:solidFill>
            <a:srgbClr val="3218F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e-IL">
                <a:solidFill>
                  <a:srgbClr val="FFFF00"/>
                </a:solidFill>
              </a:rPr>
              <a:t>חורבת מסגד שנבנה ע"ג חורבה של כנסיה ביזנטית שהוקמה ע"ג </a:t>
            </a:r>
          </a:p>
          <a:p>
            <a:pPr algn="ctr"/>
            <a:r>
              <a:rPr lang="he-IL">
                <a:solidFill>
                  <a:srgbClr val="FFFF00"/>
                </a:solidFill>
              </a:rPr>
              <a:t>בית כנסת שיחדש ימיו כקדם, במהרה בימינו, אכי"ר</a:t>
            </a:r>
            <a:endParaRPr lang="en-US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תמונה 1" descr="DSCF4472.JP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תמונה 1" descr="DSCF4476.JP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תמונה 1" descr="DSCF4479.JP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תמונה 1" descr="DSCF4482.JP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תמונה 1" descr="DSCF4483.JP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תמונה 1" descr="DSCF4485.JP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תמונה 1" descr="DSCF4487.JP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Box 2"/>
          <p:cNvSpPr txBox="1">
            <a:spLocks noChangeArrowheads="1"/>
          </p:cNvSpPr>
          <p:nvPr/>
        </p:nvSpPr>
        <p:spPr bwMode="auto">
          <a:xfrm>
            <a:off x="1538288" y="0"/>
            <a:ext cx="6013450" cy="369888"/>
          </a:xfrm>
          <a:prstGeom prst="rect">
            <a:avLst/>
          </a:prstGeom>
          <a:solidFill>
            <a:srgbClr val="3218F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e-IL" b="1">
                <a:solidFill>
                  <a:srgbClr val="FFFF00"/>
                </a:solidFill>
              </a:rPr>
              <a:t>"תומר דבורה", ומתחתיו בנחל נטוף, חקלאות הייטק של דלורית</a:t>
            </a:r>
            <a:endParaRPr lang="en-US" b="1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83</Words>
  <Application>Microsoft Office PowerPoint</Application>
  <PresentationFormat>‫הצגה על המסך (4:3)</PresentationFormat>
  <Paragraphs>20</Paragraphs>
  <Slides>19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2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19</vt:i4>
      </vt:variant>
    </vt:vector>
  </HeadingPairs>
  <TitlesOfParts>
    <vt:vector size="22" baseType="lpstr">
      <vt:lpstr>Calibri</vt:lpstr>
      <vt:lpstr>Arial</vt:lpstr>
      <vt:lpstr>ערכת נושא Office</vt:lpstr>
      <vt:lpstr>שקופית 1</vt:lpstr>
      <vt:lpstr>שקופית 2</vt:lpstr>
      <vt:lpstr>שקופית 3</vt:lpstr>
      <vt:lpstr>שקופית 4</vt:lpstr>
      <vt:lpstr>שקופית 5</vt:lpstr>
      <vt:lpstr>שקופית 6</vt:lpstr>
      <vt:lpstr>שקופית 7</vt:lpstr>
      <vt:lpstr>שקופית 8</vt:lpstr>
      <vt:lpstr>שקופית 9</vt:lpstr>
      <vt:lpstr>שקופית 10</vt:lpstr>
      <vt:lpstr>שקופית 11</vt:lpstr>
      <vt:lpstr>שקופית 12</vt:lpstr>
      <vt:lpstr>שקופית 13</vt:lpstr>
      <vt:lpstr>שקופית 14</vt:lpstr>
      <vt:lpstr>שקופית 15</vt:lpstr>
      <vt:lpstr>שקופית 16</vt:lpstr>
      <vt:lpstr>שקופית 17</vt:lpstr>
      <vt:lpstr>שקופית 18</vt:lpstr>
      <vt:lpstr>שקופית 19</vt:lpstr>
    </vt:vector>
  </TitlesOfParts>
  <Company>ARO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daniel1</dc:creator>
  <cp:lastModifiedBy>שני</cp:lastModifiedBy>
  <cp:revision>5</cp:revision>
  <dcterms:created xsi:type="dcterms:W3CDTF">2012-09-10T09:51:41Z</dcterms:created>
  <dcterms:modified xsi:type="dcterms:W3CDTF">2013-01-20T09:44:40Z</dcterms:modified>
</cp:coreProperties>
</file>